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9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9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5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1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7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5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0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0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5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9E11-FA63-49BC-A4F0-DB78C358F5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C353A-3322-4291-8629-EA268A2F1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6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5755" y="590099"/>
            <a:ext cx="5245290" cy="938449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Тамбовское областное государственное бюджетное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«Мичуринский аграрный техникум»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(ТОГБПОУ «Мичуринский аграрный техникум»)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6890" y="483374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2 курса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ПЭ21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Родюкова Анна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8928" y="2548128"/>
            <a:ext cx="100228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«Нейл-арт как способ коррекции формы ногтевой пластины </a:t>
            </a:r>
          </a:p>
          <a:p>
            <a:pPr algn="ctr"/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основе классического маникюра»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4505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8771"/>
            <a:ext cx="5050536" cy="51074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своему образу – это, прежде всего уважение к собственному телу. Ведь маникюр - это не только гигиеническая процедура, но и признак того, что девушка следит за своей внешностью, а также за ногтями, ведь именно руки - визитная карточка девушки.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апробировать технологии нейл-арта на ногтевой пластине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2304" y="1285577"/>
            <a:ext cx="5437632" cy="557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изучить технологию классического маникюра;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познакомиться с историю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возникновения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нейл-арта;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отработать в целом и поэтапно  классический маникюр;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отработать современные технологии  нейл-арта;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изучить технику безопасности при выполнении маникюрных услуг;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организовывать рабочее место мастера маникюра.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dirty="0" smtClean="0"/>
              <a:t>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2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-25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к технологии классического маникюра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47" y="1204983"/>
            <a:ext cx="5114615" cy="3844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17107" y="1113287"/>
            <a:ext cx="6096000" cy="39360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Пуфик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Полотенце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Мусорка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Ванночка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Антисептик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Перекись водорода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Обезжириватель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Кусачки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Пушер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Декстерити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Пилочка для натуральных ногтей (абразив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8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634333"/>
            <a:ext cx="4009692" cy="5266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70136" y="1573510"/>
            <a:ext cx="6096000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Мусорка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Пуфик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УФ-лампа,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LED-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лампа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Обезжириватель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Антисептик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Баффик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Безворсовые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салфетки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Гель-лак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Кисточка 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7800" y="207264"/>
            <a:ext cx="8423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к технологии гель-лак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классического маникюра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69" y="3668050"/>
            <a:ext cx="3339306" cy="2466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54" y="1333955"/>
            <a:ext cx="2850815" cy="2147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3"/>
          <a:stretch/>
        </p:blipFill>
        <p:spPr bwMode="auto">
          <a:xfrm>
            <a:off x="3133344" y="3712663"/>
            <a:ext cx="2250566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0" y="1333955"/>
            <a:ext cx="2851594" cy="2121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75123" y="3455383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1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3344" y="6065719"/>
            <a:ext cx="1027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0784" y="3455383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3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4769" y="6090103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4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968" y="145669"/>
            <a:ext cx="10515600" cy="11466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гель-лак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14" y="3987323"/>
            <a:ext cx="2933700" cy="220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01" y="2204560"/>
            <a:ext cx="3847714" cy="287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164" y="1154494"/>
            <a:ext cx="2876550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0" y="1154494"/>
            <a:ext cx="2828714" cy="2124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1"/>
          <a:stretch/>
        </p:blipFill>
        <p:spPr bwMode="auto">
          <a:xfrm>
            <a:off x="655921" y="3844988"/>
            <a:ext cx="2140992" cy="224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060" y="3345244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1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921" y="6103209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2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1164" y="3345244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3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4014" y="6188553"/>
            <a:ext cx="169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4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4101" y="5075268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5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37" y="1893739"/>
            <a:ext cx="3310888" cy="4097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49" y="588580"/>
            <a:ext cx="3514631" cy="4300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2" y="673969"/>
            <a:ext cx="3077928" cy="4093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517212" y="4798665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1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5849" y="4884009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3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9937" y="6042249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2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35217" y="410940"/>
            <a:ext cx="3529647" cy="3040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924800" y="410939"/>
            <a:ext cx="3444748" cy="3409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" b="50000"/>
          <a:stretch/>
        </p:blipFill>
        <p:spPr bwMode="auto">
          <a:xfrm>
            <a:off x="4035552" y="3256407"/>
            <a:ext cx="3500496" cy="3012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17" y="3481929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4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5552" y="6286089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5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3786729"/>
            <a:ext cx="104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6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388997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215</Words>
  <Application>Microsoft Office PowerPoint</Application>
  <PresentationFormat>Произвольный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Тамбовское областное государственное бюджетное Профессиональное образовательное учреждение «Мичуринский аграрный техникум» (ТОГБПОУ «Мичуринский аграрный техникум»)</vt:lpstr>
      <vt:lpstr>Цель – изучить и апробировать технологии нейл-арта на ногтевой пластине </vt:lpstr>
      <vt:lpstr>Организация рабочего места к технологии классического маникюра </vt:lpstr>
      <vt:lpstr>Презентация PowerPoint</vt:lpstr>
      <vt:lpstr>Технология классического маникюра</vt:lpstr>
      <vt:lpstr>Технология гель-лак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Тамбовское областное государственное бюджетное Профессиональное образовательное учреждение «Мичуринский аграрный техникум» (ТОГБПОУ «Мичуринский аграрный техникум»)</dc:title>
  <dc:creator>Анна</dc:creator>
  <cp:lastModifiedBy>Орликова</cp:lastModifiedBy>
  <cp:revision>17</cp:revision>
  <dcterms:created xsi:type="dcterms:W3CDTF">2018-04-08T12:27:55Z</dcterms:created>
  <dcterms:modified xsi:type="dcterms:W3CDTF">2018-04-20T06:46:43Z</dcterms:modified>
</cp:coreProperties>
</file>