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9" r:id="rId3"/>
    <p:sldId id="257" r:id="rId4"/>
    <p:sldId id="265" r:id="rId5"/>
    <p:sldId id="271" r:id="rId6"/>
    <p:sldId id="260" r:id="rId7"/>
    <p:sldId id="266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5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8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8627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99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64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61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38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84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8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1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2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5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5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2A99-8ABD-4DA3-B678-EF14BFE647AA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E3556C-2F09-4D83-9261-648559721B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9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7619" y="1498813"/>
            <a:ext cx="1032720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проект на тему:</a:t>
            </a:r>
          </a:p>
          <a:p>
            <a:pPr algn="ctr"/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 </a:t>
            </a:r>
          </a:p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мировой системе </a:t>
            </a:r>
            <a:r>
              <a:rPr lang="ru-RU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</a:t>
            </a:r>
            <a:endParaRPr lang="ru-RU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2015" y="4057707"/>
            <a:ext cx="6519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курса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ТОР11 Кочков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Масалов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Егор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Свиридов А.В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064" y="707179"/>
            <a:ext cx="911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ТОГБПОУ «Мичуринский аграрный техникум»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0726" y="5735782"/>
            <a:ext cx="4322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Турмасово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2018/2019 учебный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4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31293" y="301167"/>
            <a:ext cx="98434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литературный язык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наиболее распространённых и богатых языков мира, на котором говорят за пределами основной территории его распространения представители разных народов, общаясь не только с исконными носителями русского языка, но и между собой.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Картинки по запросу символы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1295" y="2445864"/>
            <a:ext cx="6096000" cy="354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17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544" y="661180"/>
            <a:ext cx="96504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число наиболее распространенных языков мира. На земном шаре на нем говорят около 250 млн. человек.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занимает пятое место в мире после :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китайский(на нем говорят свыше 1 млрд. человек),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(420 млн.),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хинди и урду (320 млн.)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испанский (300 млн.).</a:t>
            </a:r>
          </a:p>
        </p:txBody>
      </p:sp>
    </p:spTree>
    <p:extLst>
      <p:ext uri="{BB962C8B-B14F-4D97-AF65-F5344CB8AC3E}">
        <p14:creationId xmlns:p14="http://schemas.microsoft.com/office/powerpoint/2010/main" val="220895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4071" y="38978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межнационального общения.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upload.wikimedia.org/wikipedia/commons/thumb/4/43/Map_of_Russian_language.png/1280px-Map_of_Russian_languag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2551" y="1389415"/>
            <a:ext cx="9784319" cy="4892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279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9138" y="388990"/>
            <a:ext cx="9158068" cy="16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является официальным языком Казахстана, Киргизии, Абхазии, Южной Осетии и отдельных регионов Украины.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322" y="2264559"/>
            <a:ext cx="3187319" cy="18713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919" y="2250832"/>
            <a:ext cx="3299585" cy="18593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1460" y="2250832"/>
            <a:ext cx="3249903" cy="1885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2465" y="4708854"/>
            <a:ext cx="3293597" cy="20023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1517" y="4708853"/>
            <a:ext cx="3284894" cy="20023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52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1736" y="547692"/>
            <a:ext cx="9867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является государственным языком Российской Федерации, и потому вся жизнь государства и общества без него немыслима.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59" y="2856016"/>
            <a:ext cx="5470139" cy="36478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533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8849" y="301021"/>
            <a:ext cx="88063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 языке публикуются документы Организации Объединенных Наций, на нем написаны Международные соглашения и договоры по важным жизненным вопросам сотрудничества народов земного шара.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4209" y="3120660"/>
            <a:ext cx="5514535" cy="3306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307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6892" y="201985"/>
            <a:ext cx="1022593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всеми признается одним из важнейших мировых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5096" y="1550286"/>
            <a:ext cx="8039594" cy="530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11553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412</TotalTime>
  <Words>224</Words>
  <Application>Microsoft Office PowerPoint</Application>
  <PresentationFormat>Произвольный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Эльмира</dc:creator>
  <cp:lastModifiedBy>olga</cp:lastModifiedBy>
  <cp:revision>24</cp:revision>
  <dcterms:created xsi:type="dcterms:W3CDTF">2017-05-23T15:09:38Z</dcterms:created>
  <dcterms:modified xsi:type="dcterms:W3CDTF">2019-02-25T06:35:59Z</dcterms:modified>
</cp:coreProperties>
</file>