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5A51-BFEE-4384-A5AD-263F42531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96EA6-8977-47E7-95C1-ACEB11760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8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6EA6-8977-47E7-95C1-ACEB11760D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8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5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0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6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6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2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1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8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7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91B6-68C5-46CD-A7DC-4B570F921C8A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24E5-7647-4348-839B-1DBE54B1F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4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856984" cy="10081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ТОГБПОУ «Мичуринский аграрный техникум»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424936" cy="4968552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Учебный проект на тему: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Появление и развитие русского литературного языка</a:t>
            </a:r>
          </a:p>
          <a:p>
            <a:pPr algn="r"/>
            <a:endParaRPr lang="ru-RU" sz="18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C00000"/>
                </a:solidFill>
              </a:rPr>
              <a:t>Подготовили</a:t>
            </a:r>
            <a:r>
              <a:rPr lang="ru-RU" sz="1800" b="1" smtClean="0">
                <a:solidFill>
                  <a:srgbClr val="C00000"/>
                </a:solidFill>
              </a:rPr>
              <a:t>: обучающиеся </a:t>
            </a:r>
            <a:r>
              <a:rPr lang="ru-RU" sz="1800" b="1" dirty="0" smtClean="0">
                <a:solidFill>
                  <a:srgbClr val="C00000"/>
                </a:solidFill>
              </a:rPr>
              <a:t>1 курса группы ТПИ11</a:t>
            </a:r>
          </a:p>
          <a:p>
            <a:pPr algn="r"/>
            <a:r>
              <a:rPr lang="ru-RU" sz="1800" b="1" dirty="0" smtClean="0">
                <a:solidFill>
                  <a:srgbClr val="C00000"/>
                </a:solidFill>
              </a:rPr>
              <a:t>Павлова М., </a:t>
            </a:r>
            <a:r>
              <a:rPr lang="ru-RU" sz="1800" b="1" dirty="0" err="1" smtClean="0">
                <a:solidFill>
                  <a:srgbClr val="C00000"/>
                </a:solidFill>
              </a:rPr>
              <a:t>Олиферовская</a:t>
            </a:r>
            <a:r>
              <a:rPr lang="ru-RU" sz="1800" b="1" dirty="0" smtClean="0">
                <a:solidFill>
                  <a:srgbClr val="C00000"/>
                </a:solidFill>
              </a:rPr>
              <a:t> Т.</a:t>
            </a:r>
          </a:p>
          <a:p>
            <a:pPr algn="r"/>
            <a:r>
              <a:rPr lang="ru-RU" sz="1800" b="1" dirty="0" smtClean="0">
                <a:solidFill>
                  <a:srgbClr val="C00000"/>
                </a:solidFill>
              </a:rPr>
              <a:t>Руководитель: Свиридов А.В.</a:t>
            </a:r>
          </a:p>
          <a:p>
            <a:pPr algn="r"/>
            <a:endParaRPr lang="ru-RU" sz="1800" b="1" dirty="0">
              <a:solidFill>
                <a:srgbClr val="C00000"/>
              </a:solidFill>
            </a:endParaRPr>
          </a:p>
          <a:p>
            <a:pPr algn="r"/>
            <a:endParaRPr lang="ru-RU" sz="1800" b="1" dirty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с. </a:t>
            </a:r>
            <a:r>
              <a:rPr lang="ru-RU" sz="1800" b="1" dirty="0" err="1" smtClean="0">
                <a:solidFill>
                  <a:srgbClr val="C00000"/>
                </a:solidFill>
              </a:rPr>
              <a:t>Турмасово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2018/2019 учебный год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9068"/>
            <a:ext cx="3347864" cy="33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1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28925" cy="62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3861048"/>
            <a:ext cx="8373616" cy="27363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России множество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диалектов (северорусские, южнорусские, московский и другие) и писали люди так, как говорили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севере «окая» (произнося Новгород, молоко и прочее), на юге «акали» -  (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Новгарад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малако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 прочее).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Это очень затрудняло понимание людьми оной нации, носителями одной культуры друг друга, нарушалось языковое единство огромной страны.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88640"/>
            <a:ext cx="842493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07698" cy="62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420472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 родного языка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4"/>
          <a:stretch/>
        </p:blipFill>
        <p:spPr bwMode="auto">
          <a:xfrm>
            <a:off x="611560" y="1093873"/>
            <a:ext cx="8045176" cy="555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10" y="260649"/>
            <a:ext cx="9086594" cy="7920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Проблема сохранения чистоты русской речи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" y="1710164"/>
            <a:ext cx="8378996" cy="50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8064896" cy="226211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121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ТОГБПОУ «Мичуринский аграрный техникум»</vt:lpstr>
      <vt:lpstr>Презентация PowerPoint</vt:lpstr>
      <vt:lpstr>Презентация PowerPoint</vt:lpstr>
      <vt:lpstr>Презентация PowerPoint</vt:lpstr>
      <vt:lpstr>Состав родного языка</vt:lpstr>
      <vt:lpstr>Проблема сохранения чистоты русской речи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ТОГБПОУ «Мичуринский аграрный техникум»</dc:title>
  <dc:creator>User</dc:creator>
  <cp:lastModifiedBy>olga</cp:lastModifiedBy>
  <cp:revision>8</cp:revision>
  <dcterms:created xsi:type="dcterms:W3CDTF">2019-02-19T12:59:13Z</dcterms:created>
  <dcterms:modified xsi:type="dcterms:W3CDTF">2019-02-25T06:35:00Z</dcterms:modified>
</cp:coreProperties>
</file>