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27"/>
  </p:notesMasterIdLst>
  <p:sldIdLst>
    <p:sldId id="258" r:id="rId2"/>
    <p:sldId id="257" r:id="rId3"/>
    <p:sldId id="284" r:id="rId4"/>
    <p:sldId id="282" r:id="rId5"/>
    <p:sldId id="259" r:id="rId6"/>
    <p:sldId id="260" r:id="rId7"/>
    <p:sldId id="269" r:id="rId8"/>
    <p:sldId id="274" r:id="rId9"/>
    <p:sldId id="285" r:id="rId10"/>
    <p:sldId id="265" r:id="rId11"/>
    <p:sldId id="277" r:id="rId12"/>
    <p:sldId id="263" r:id="rId13"/>
    <p:sldId id="292" r:id="rId14"/>
    <p:sldId id="281" r:id="rId15"/>
    <p:sldId id="275" r:id="rId16"/>
    <p:sldId id="272" r:id="rId17"/>
    <p:sldId id="271" r:id="rId18"/>
    <p:sldId id="296" r:id="rId19"/>
    <p:sldId id="264" r:id="rId20"/>
    <p:sldId id="280" r:id="rId21"/>
    <p:sldId id="283" r:id="rId22"/>
    <p:sldId id="279" r:id="rId23"/>
    <p:sldId id="293" r:id="rId24"/>
    <p:sldId id="297" r:id="rId25"/>
    <p:sldId id="28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0" autoAdjust="0"/>
    <p:restoredTop sz="94682" autoAdjust="0"/>
  </p:normalViewPr>
  <p:slideViewPr>
    <p:cSldViewPr snapToGrid="0">
      <p:cViewPr varScale="1">
        <p:scale>
          <a:sx n="85" d="100"/>
          <a:sy n="85" d="100"/>
        </p:scale>
        <p:origin x="-31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F68B3-7EEB-4B40-A9A1-48F79BE6F977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1DE2F-6785-482C-A004-5EBF8CDDB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96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1DE2F-6785-482C-A004-5EBF8CDDB9B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8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9ADF50-EC71-4FE5-95D0-E541C20E77F4}" type="datetimeFigureOut">
              <a:rPr lang="ru-RU" smtClean="0"/>
              <a:t>10.02.2025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D5952-AFA5-42D6-AF29-1EF23BE709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9ADF50-EC71-4FE5-95D0-E541C20E77F4}" type="datetimeFigureOut">
              <a:rPr lang="ru-RU" smtClean="0"/>
              <a:t>10.02.2025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D5952-AFA5-42D6-AF29-1EF23BE709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9ADF50-EC71-4FE5-95D0-E541C20E77F4}" type="datetimeFigureOut">
              <a:rPr lang="ru-RU" smtClean="0"/>
              <a:t>10.02.2025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D5952-AFA5-42D6-AF29-1EF23BE709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9ADF50-EC71-4FE5-95D0-E541C20E77F4}" type="datetimeFigureOut">
              <a:rPr lang="ru-RU" smtClean="0"/>
              <a:t>10.02.2025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D5952-AFA5-42D6-AF29-1EF23BE709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9ADF50-EC71-4FE5-95D0-E541C20E77F4}" type="datetimeFigureOut">
              <a:rPr lang="ru-RU" smtClean="0"/>
              <a:t>10.02.2025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D5952-AFA5-42D6-AF29-1EF23BE709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9ADF50-EC71-4FE5-95D0-E541C20E77F4}" type="datetimeFigureOut">
              <a:rPr lang="ru-RU" smtClean="0"/>
              <a:t>10.02.2025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D5952-AFA5-42D6-AF29-1EF23BE709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9ADF50-EC71-4FE5-95D0-E541C20E77F4}" type="datetimeFigureOut">
              <a:rPr lang="ru-RU" smtClean="0"/>
              <a:t>10.02.2025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D5952-AFA5-42D6-AF29-1EF23BE709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9ADF50-EC71-4FE5-95D0-E541C20E77F4}" type="datetimeFigureOut">
              <a:rPr lang="ru-RU" smtClean="0"/>
              <a:t>10.02.2025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D5952-AFA5-42D6-AF29-1EF23BE709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9ADF50-EC71-4FE5-95D0-E541C20E77F4}" type="datetimeFigureOut">
              <a:rPr lang="ru-RU" smtClean="0"/>
              <a:t>10.02.2025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D5952-AFA5-42D6-AF29-1EF23BE709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9ADF50-EC71-4FE5-95D0-E541C20E77F4}" type="datetimeFigureOut">
              <a:rPr lang="ru-RU" smtClean="0"/>
              <a:t>10.02.2025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D5952-AFA5-42D6-AF29-1EF23BE709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9ADF50-EC71-4FE5-95D0-E541C20E77F4}" type="datetimeFigureOut">
              <a:rPr lang="ru-RU" smtClean="0"/>
              <a:t>10.02.2025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D5952-AFA5-42D6-AF29-1EF23BE709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E9ADF50-EC71-4FE5-95D0-E541C20E77F4}" type="datetimeFigureOut">
              <a:rPr lang="ru-RU" smtClean="0"/>
              <a:t>10.02.2025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75D5952-AFA5-42D6-AF29-1EF23BE709C1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личка разное\potapov_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43" y="1648587"/>
            <a:ext cx="6931025" cy="46253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18312" y="1668366"/>
            <a:ext cx="5873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И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ЗАБЫТЬ …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154" y="487681"/>
            <a:ext cx="102403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МЕЖРЕГИОНАЛЬНЫЙ ФОРУМ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 ИСТОРИЧЕСКАЯ ПАМЯТЬ ВЕЛИКОЙ ПОБЕДЫ: ЛЮДИ И ПОДВИГИ»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7051" y="3118213"/>
            <a:ext cx="4081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Киселев Виктор,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Чуднов Кирилл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ТОГБПОУ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Мичуринский</a:t>
            </a:r>
          </a:p>
          <a:p>
            <a:pPr algn="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гросоциальный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</a:t>
            </a:r>
          </a:p>
          <a:p>
            <a:pPr algn="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руководители: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Александрова Е.Н. – преподаватель истории</a:t>
            </a:r>
          </a:p>
          <a:p>
            <a:pPr algn="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Воронова Л.А.- педагог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допобразования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руководитель поискового отряда «ЩИТ»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691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453" y="574958"/>
            <a:ext cx="7623717" cy="57177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0646" y="183324"/>
            <a:ext cx="437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ЛИЧНЫЕ ДОКУМЕНТЫ И НАГРАДЫ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36255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19" y="902120"/>
            <a:ext cx="8085989" cy="538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06243" y="1516566"/>
            <a:ext cx="2232855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Эдуард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Дмитриевич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Потапов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Герой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Советского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Союза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88652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" b="18607"/>
          <a:stretch/>
        </p:blipFill>
        <p:spPr>
          <a:xfrm>
            <a:off x="1212402" y="1037064"/>
            <a:ext cx="4458229" cy="50035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5543" r="11771"/>
          <a:stretch/>
        </p:blipFill>
        <p:spPr>
          <a:xfrm>
            <a:off x="5936131" y="753958"/>
            <a:ext cx="5775729" cy="5367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469" y="6040618"/>
            <a:ext cx="11049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Э. Д. Потапов на творческой встрече со школьниками. Фото из фондов музея МБОУ СОШ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4370" y="161067"/>
            <a:ext cx="32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ВСТРЕЧИ С МОЛОДЕЖЬЮ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2045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r="8854" b="1640"/>
          <a:stretch/>
        </p:blipFill>
        <p:spPr bwMode="auto">
          <a:xfrm>
            <a:off x="1092819" y="1043291"/>
            <a:ext cx="6099717" cy="523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r="6583" b="4581"/>
          <a:stretch/>
        </p:blipFill>
        <p:spPr bwMode="auto">
          <a:xfrm>
            <a:off x="7538224" y="395197"/>
            <a:ext cx="3946102" cy="587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07581" y="305987"/>
            <a:ext cx="346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ПАТРИОТИЧЕСКАЯ РАБОТА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47210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отряд Поисковый ЩИТ\ЩИТ воронова\форум 14.02.2025\фото музей\pisma-640x4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16" y="1225023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отряд Поисковый ЩИТ\ЩИТ воронова\форум 14.02.2025\фото музей\vojna-640x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95" y="12133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2940" y="5742876"/>
            <a:ext cx="110632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Фотографии экспозиций музея «Боевой Славы» Мичуринской общеобразовательной школы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мени  Героя Советского Союза Э.Д. Потапова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2477" y="185826"/>
            <a:ext cx="3941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РЕЗУЛЬТАТЫ НАШЕГО ПОИСКА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0658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16" y="745045"/>
            <a:ext cx="3961385" cy="52818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8" t="3833" r="4023" b="6001"/>
          <a:stretch/>
        </p:blipFill>
        <p:spPr>
          <a:xfrm>
            <a:off x="6740769" y="755329"/>
            <a:ext cx="3838019" cy="53303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64833" y="6026891"/>
            <a:ext cx="764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Ксерокопии с документов Героя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оветского Союза Э. Д. Потапова.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фондов  музея МБОУ СОШ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4507" y="200722"/>
            <a:ext cx="4376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ЛИЧНЫЕ ДОКУМЕНТЫ И НАГРАДЫ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654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0"/>
          <a:stretch/>
        </p:blipFill>
        <p:spPr>
          <a:xfrm>
            <a:off x="1416491" y="773412"/>
            <a:ext cx="4340133" cy="52967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/>
        </p:blipFill>
        <p:spPr>
          <a:xfrm>
            <a:off x="6611530" y="772406"/>
            <a:ext cx="4322384" cy="53165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0351" y="6029184"/>
            <a:ext cx="8845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 Мичуринского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агросоциального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колледжа Виктор Киселев  в фондохранилище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Мичуринской городской библиотеки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4822" y="192253"/>
            <a:ext cx="2176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ДЕЙСТВУЕМ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5865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842" y="880095"/>
            <a:ext cx="6534601" cy="4900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1840" y="5764759"/>
            <a:ext cx="672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Студенты Мичуринского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агросоциального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колледжа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сотрудником  городской библиотеки Судаковой М.Н.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1087" y="245135"/>
            <a:ext cx="2176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МЫ ДЕЙСТВУЕМ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840" y="863808"/>
            <a:ext cx="6534601" cy="49009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80" y="1005505"/>
            <a:ext cx="3974904" cy="52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0219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3287" y="370445"/>
            <a:ext cx="2176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МЫ ДЕЙСТВУЕМ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5"/>
          <a:stretch/>
        </p:blipFill>
        <p:spPr bwMode="auto">
          <a:xfrm>
            <a:off x="702526" y="1231731"/>
            <a:ext cx="5653670" cy="441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9304" y="5791761"/>
            <a:ext cx="6340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Чуднов Кирилл  с однокурсницами за изучением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окументальных материалов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Мичуринске в годы ВОВ.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326" y="281235"/>
            <a:ext cx="4471639" cy="596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300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" b="2792"/>
          <a:stretch/>
        </p:blipFill>
        <p:spPr>
          <a:xfrm>
            <a:off x="4752736" y="389819"/>
            <a:ext cx="6907724" cy="515962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4" y="380583"/>
            <a:ext cx="3922817" cy="523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2751" y="5771867"/>
            <a:ext cx="9651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Документальные материалы о Мичуринцах – Героях Советского Союза.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Экспозиция  школьного музея МБОУ СОШ №18.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62782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086" y="452846"/>
            <a:ext cx="60673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817" y="1424059"/>
            <a:ext cx="1029353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исторической памяти на примере изучения  героического  пути Героя Советского Союза  Эдуарда Дмитриевича Потапова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ривлечь внимание студентов к сохранению памяти;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рганизовать исследовательскую работу и представить результаты на конференциях, сайтах сети интернет;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усовершенствовать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навыков работы с различными источниками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250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42" y="203509"/>
            <a:ext cx="7980556" cy="598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38304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отряд Поисковый ЩИТ\ЩИТ воронова\форум 14.02.2025\фото музей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57" y="1129212"/>
            <a:ext cx="6504877" cy="487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502" y="6105289"/>
            <a:ext cx="6512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Потаповы:  отец Эдуард Дмитриевич  и сын Виктор Эдуардович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7128" y="388951"/>
            <a:ext cx="2495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СЕМЕЙНЫЙ АРХИВ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74" y="193688"/>
            <a:ext cx="4360637" cy="581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80874" y="6105289"/>
            <a:ext cx="4592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Фото: с друзьями, в лесу на отдыхе, с сыном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друзьями у своего дома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отряд Поисковый ЩИТ\ЩИТ воронова\форум 14.02.2025\фото музей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1" y="1226631"/>
            <a:ext cx="6504877" cy="487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79328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390" y="318988"/>
            <a:ext cx="4356502" cy="580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0" y="335211"/>
            <a:ext cx="4360406" cy="579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3662" y="6127658"/>
            <a:ext cx="72249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Могила Героя Советского Союза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Э. Д. Потапова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надгробной плитой.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Воинское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кладбище при церкви Всех Скорбящих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Радосте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754555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02137" y="194859"/>
            <a:ext cx="9128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 лице социальных партнеров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515" y="1118190"/>
            <a:ext cx="5858107" cy="439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6"/>
          <a:stretch/>
        </p:blipFill>
        <p:spPr bwMode="auto">
          <a:xfrm>
            <a:off x="1309642" y="976346"/>
            <a:ext cx="3142552" cy="507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61571" y="5585419"/>
            <a:ext cx="6968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Сотрудники городской библиотеки: Судакова Марина Вячеславовна- заведующий отделом, Щекочихина Лада Владимировна – главный библиограф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084" y="6077634"/>
            <a:ext cx="4549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истории и обществознания  МБОУ СОШ №18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Бобкова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Елена Викторовна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48550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9133" y="437964"/>
            <a:ext cx="9424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Результат работы над проектом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2986" t="15431" r="1245" b="7616"/>
          <a:stretch/>
        </p:blipFill>
        <p:spPr bwMode="auto">
          <a:xfrm>
            <a:off x="679132" y="1361294"/>
            <a:ext cx="5390198" cy="47080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воронова\Снимок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2" y="1361294"/>
            <a:ext cx="5210175" cy="4718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814593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835" y="542267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Список использованных источников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1.Наша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№50 №18. История длинною 120 лет. – Мичуринск : АО «Издательский дом «Мичуринск». 2018. – 112 стр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Потапов Э.Д. Так сражались Мичуринцы. // Мичуринская правда. – 1968. – 2 окт. – С.3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Руденко В. Подвигам земляков – Слава! // Мичуринская правда. – 1981. - № 120. – С.3.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П. Рязанов. Он выполнял свой долг // Мичуринская правда. – 1983. – № 236.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https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sportssmii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/2019/05/12/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https://moluch.ru/archive/298/67503/ (дата обращения: 09.02.2025).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6483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746" y="33167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Этапы исследовательской работы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Первый этап – подготовительно-проектировочный (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сентябрь  2024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определена область исследования. Выбрана и утверждена тема проекта. Сформулированы цели и задачи  проекта, определены этапы работы, смоделированы ожидаемые результаты, спланирована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этап – организационно -практический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октябрь 2024  - январь 2025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втором этапе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были проведены: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сбор информации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 Герое Советского Союза Э. Д. Потапове,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систематизация полученной информации и началась работа по теме исследовательского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проекта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Оформлена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исследовательская работа. Внесены корректировки в исследовательскую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Третий  этап  – 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итогово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-аналитический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 февраль 2025 года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)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На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третьем  этапе осуществлялся  анализ  и  систематизация  полученных  результатов исследовательской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Сформулированы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основные  выводы,  проведена  презентация  результатов исследовательской  деятельности и размещена на сайте сети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Интернет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2088279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332" y="631069"/>
            <a:ext cx="9700612" cy="544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6198" y="6079205"/>
            <a:ext cx="10534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Мичуринск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Средняя  общеобразовательная школа 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имени  Героя Советского Союза Э. Д.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Потапова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393580" y="194475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НАШИ ПЕРВЫЕ ШАГИ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12418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5"/>
          <a:stretch/>
        </p:blipFill>
        <p:spPr>
          <a:xfrm>
            <a:off x="992459" y="592580"/>
            <a:ext cx="4470578" cy="53679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9" t="7270" r="13333" b="5533"/>
          <a:stretch/>
        </p:blipFill>
        <p:spPr>
          <a:xfrm>
            <a:off x="6240222" y="584380"/>
            <a:ext cx="5200437" cy="5058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3313" y="5981916"/>
            <a:ext cx="5230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Выписка из протокола общего собрания трудового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коллектива школы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11 сентября 2003 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2074" y="5836951"/>
            <a:ext cx="555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Открытие памятной мемориальной доски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честь    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Д. Потапова. Апрель 2004 года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60849" y="145187"/>
            <a:ext cx="2834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НАШИ ПЕРВЫЕ ШАГИ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6387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личка разное\potapov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01" y="795104"/>
            <a:ext cx="6931025" cy="473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4" r="29059" b="25587"/>
          <a:stretch/>
        </p:blipFill>
        <p:spPr>
          <a:xfrm>
            <a:off x="7856530" y="129904"/>
            <a:ext cx="3648851" cy="25429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t="43483" r="10381" b="6392"/>
          <a:stretch/>
        </p:blipFill>
        <p:spPr>
          <a:xfrm>
            <a:off x="7544295" y="3186470"/>
            <a:ext cx="4495641" cy="3483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1239" y="5529664"/>
            <a:ext cx="452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Э. Д. Потапов на спортивной лыжне. 1978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8726" y="2744470"/>
            <a:ext cx="4933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Тамбовский педагогический институт 1950-е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3958" y="163148"/>
            <a:ext cx="500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СПОРТУ ВОЗРАСТ НЕ ПОМЕХА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75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/>
          <a:stretch/>
        </p:blipFill>
        <p:spPr>
          <a:xfrm>
            <a:off x="1550019" y="563961"/>
            <a:ext cx="3858260" cy="5517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478" y="6125859"/>
            <a:ext cx="10939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Газета «Тамбовская жизнь» от 14 апреля 2001 г.           Газета «Мичуринская правда» 22 марта 2005 г.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отряд Поисковый ЩИТ\ЩИТ воронова\форум 14.02.2025\фото музей\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1" t="6647" r="19879"/>
          <a:stretch/>
        </p:blipFill>
        <p:spPr bwMode="auto">
          <a:xfrm>
            <a:off x="5726151" y="563961"/>
            <a:ext cx="4834247" cy="546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55162" y="133814"/>
            <a:ext cx="3941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РЕЗУЛЬТАТЫ НАШЕГО ПОИСКА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36503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3" t="5203" r="9739" b="5203"/>
          <a:stretch/>
        </p:blipFill>
        <p:spPr>
          <a:xfrm>
            <a:off x="1739590" y="697678"/>
            <a:ext cx="3650508" cy="56864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5646247" y="1392077"/>
            <a:ext cx="5679674" cy="4259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0019" y="127583"/>
            <a:ext cx="3941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РЕЗУЛЬТАТЫ НАШЕГО ПОИСКА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16742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отряд Поисковый ЩИТ\ЩИТ воронова\форум 14.02.2025\фото библиотека\3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0"/>
          <a:stretch/>
        </p:blipFill>
        <p:spPr bwMode="auto">
          <a:xfrm>
            <a:off x="531010" y="1659126"/>
            <a:ext cx="7118727" cy="460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t="3333" r="16361" b="2000"/>
          <a:stretch/>
        </p:blipFill>
        <p:spPr>
          <a:xfrm>
            <a:off x="7928517" y="146194"/>
            <a:ext cx="3832951" cy="6156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3404" y="724829"/>
            <a:ext cx="3941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РЕЗУЛЬТАТЫ НАШЕГО ПОИСКА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45175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ВЕСНА ПОБЕД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velikaya_otechestvennaya_voyna (1)</Template>
  <TotalTime>974</TotalTime>
  <Words>680</Words>
  <Application>Microsoft Office PowerPoint</Application>
  <PresentationFormat>Произвольный</PresentationFormat>
  <Paragraphs>94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ВЕСНА ПОБЕДЫ</vt:lpstr>
      <vt:lpstr>Презентация PowerPoint</vt:lpstr>
      <vt:lpstr>Презентация PowerPoint</vt:lpstr>
      <vt:lpstr>Этапы исследовательской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использованных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Екатерина</cp:lastModifiedBy>
  <cp:revision>126</cp:revision>
  <dcterms:created xsi:type="dcterms:W3CDTF">2025-02-03T16:33:49Z</dcterms:created>
  <dcterms:modified xsi:type="dcterms:W3CDTF">2025-02-10T15:35:27Z</dcterms:modified>
</cp:coreProperties>
</file>